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78" r:id="rId7"/>
    <p:sldId id="260" r:id="rId8"/>
    <p:sldId id="264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9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0D6B-2C01-4053-AE2E-95E8BD487734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186B-3B07-4F57-B68E-4899A34DC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0D6B-2C01-4053-AE2E-95E8BD487734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186B-3B07-4F57-B68E-4899A34DC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0D6B-2C01-4053-AE2E-95E8BD487734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186B-3B07-4F57-B68E-4899A34DC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0D6B-2C01-4053-AE2E-95E8BD487734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186B-3B07-4F57-B68E-4899A34DC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0D6B-2C01-4053-AE2E-95E8BD487734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186B-3B07-4F57-B68E-4899A34DC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0D6B-2C01-4053-AE2E-95E8BD487734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186B-3B07-4F57-B68E-4899A34DC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0D6B-2C01-4053-AE2E-95E8BD487734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186B-3B07-4F57-B68E-4899A34DC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0D6B-2C01-4053-AE2E-95E8BD487734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186B-3B07-4F57-B68E-4899A34DC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0D6B-2C01-4053-AE2E-95E8BD487734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186B-3B07-4F57-B68E-4899A34DC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0D6B-2C01-4053-AE2E-95E8BD487734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186B-3B07-4F57-B68E-4899A34DC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0D6B-2C01-4053-AE2E-95E8BD487734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186B-3B07-4F57-B68E-4899A34DC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80D6B-2C01-4053-AE2E-95E8BD487734}" type="datetimeFigureOut">
              <a:rPr lang="en-US" smtClean="0"/>
              <a:pPr/>
              <a:t>7/14/2013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A186B-3B07-4F57-B68E-4899A34DC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206276"/>
            <a:ext cx="78438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High Tower Text" pitchFamily="18" charset="0"/>
              </a:rPr>
              <a:t>So you Want to use</a:t>
            </a:r>
          </a:p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High Tower Text" pitchFamily="18" charset="0"/>
              </a:rPr>
              <a:t>Motic</a:t>
            </a:r>
            <a:r>
              <a:rPr lang="en-US" sz="7200" dirty="0" smtClean="0">
                <a:solidFill>
                  <a:schemeClr val="bg1"/>
                </a:solidFill>
                <a:latin typeface="High Tower Text" pitchFamily="18" charset="0"/>
              </a:rPr>
              <a:t> Images Plus</a:t>
            </a:r>
            <a:endParaRPr lang="en-US" sz="7200" dirty="0">
              <a:solidFill>
                <a:schemeClr val="bg1"/>
              </a:solidFill>
              <a:latin typeface="High Tower Text" pitchFamily="18" charset="0"/>
            </a:endParaRPr>
          </a:p>
        </p:txBody>
      </p:sp>
      <p:pic>
        <p:nvPicPr>
          <p:cNvPr id="11266" name="Picture 2" descr="http://www.motic.com/skins/Motic/en/images/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048000"/>
            <a:ext cx="4267200" cy="22441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0619959">
            <a:off x="446332" y="953399"/>
            <a:ext cx="825899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FF00"/>
                </a:solidFill>
                <a:latin typeface="Britannic Bold" pitchFamily="34" charset="0"/>
              </a:rPr>
              <a:t>Dazzle your students!</a:t>
            </a:r>
          </a:p>
        </p:txBody>
      </p:sp>
      <p:sp>
        <p:nvSpPr>
          <p:cNvPr id="6" name="TextBox 5"/>
          <p:cNvSpPr txBox="1"/>
          <p:nvPr/>
        </p:nvSpPr>
        <p:spPr>
          <a:xfrm rot="644150">
            <a:off x="230960" y="5174649"/>
            <a:ext cx="890179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  <a:latin typeface="Britannic Bold" pitchFamily="34" charset="0"/>
              </a:rPr>
              <a:t>Impress that special someone!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9400" y="3124200"/>
            <a:ext cx="59410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00B0F0"/>
                </a:solidFill>
                <a:latin typeface="Britannic Bold" pitchFamily="34" charset="0"/>
              </a:rPr>
              <a:t>Earn millions!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2"/>
      <p:bldP spid="6" grpId="1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37530" b="73016"/>
          <a:stretch>
            <a:fillRect/>
          </a:stretch>
        </p:blipFill>
        <p:spPr bwMode="auto">
          <a:xfrm>
            <a:off x="152400" y="1274717"/>
            <a:ext cx="8870576" cy="215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8576" y="152400"/>
            <a:ext cx="45672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High Tower Text" pitchFamily="18" charset="0"/>
              </a:rPr>
              <a:t>The File Tab:</a:t>
            </a:r>
          </a:p>
        </p:txBody>
      </p:sp>
      <p:sp>
        <p:nvSpPr>
          <p:cNvPr id="6" name="Oval 5"/>
          <p:cNvSpPr/>
          <p:nvPr/>
        </p:nvSpPr>
        <p:spPr>
          <a:xfrm>
            <a:off x="152400" y="1295400"/>
            <a:ext cx="990600" cy="8382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48400" y="1828800"/>
            <a:ext cx="1219200" cy="11430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 flipH="1">
            <a:off x="5410200" y="2804412"/>
            <a:ext cx="1016748" cy="131038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41910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Adjust auto-capture settings, and the file type of your captures.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3382" t="21875" r="33236" b="21875"/>
          <a:stretch>
            <a:fillRect/>
          </a:stretch>
        </p:blipFill>
        <p:spPr bwMode="auto">
          <a:xfrm>
            <a:off x="304800" y="397042"/>
            <a:ext cx="6096000" cy="577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876800" y="1159042"/>
            <a:ext cx="1219200" cy="11430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45948" y="1997242"/>
            <a:ext cx="964452" cy="10668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77000" y="3064042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Set file type</a:t>
            </a:r>
          </a:p>
        </p:txBody>
      </p:sp>
      <p:sp>
        <p:nvSpPr>
          <p:cNvPr id="9" name="Oval 8"/>
          <p:cNvSpPr/>
          <p:nvPr/>
        </p:nvSpPr>
        <p:spPr>
          <a:xfrm>
            <a:off x="1447800" y="1844842"/>
            <a:ext cx="1219200" cy="11430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16948" y="2683042"/>
            <a:ext cx="4088652" cy="22098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00800" y="4892842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Auto capture frequency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40264" b="75000"/>
          <a:stretch>
            <a:fillRect/>
          </a:stretch>
        </p:blipFill>
        <p:spPr bwMode="auto">
          <a:xfrm>
            <a:off x="166255" y="1446578"/>
            <a:ext cx="8749145" cy="205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8576" y="152400"/>
            <a:ext cx="47163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High Tower Text" pitchFamily="18" charset="0"/>
              </a:rPr>
              <a:t>The Edit Tab:</a:t>
            </a:r>
          </a:p>
        </p:txBody>
      </p:sp>
      <p:sp>
        <p:nvSpPr>
          <p:cNvPr id="6" name="Oval 5"/>
          <p:cNvSpPr/>
          <p:nvPr/>
        </p:nvSpPr>
        <p:spPr>
          <a:xfrm>
            <a:off x="1066800" y="1524000"/>
            <a:ext cx="990600" cy="8382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 rot="5400000">
            <a:off x="1562100" y="2095500"/>
            <a:ext cx="990600" cy="3505200"/>
          </a:xfrm>
          <a:prstGeom prst="rightBrace">
            <a:avLst>
              <a:gd name="adj1" fmla="val 50291"/>
              <a:gd name="adj2" fmla="val 50395"/>
            </a:avLst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4459069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Same functions as in Microsoft word…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r="40264" b="75000"/>
          <a:stretch>
            <a:fillRect/>
          </a:stretch>
        </p:blipFill>
        <p:spPr bwMode="auto">
          <a:xfrm>
            <a:off x="166255" y="1446578"/>
            <a:ext cx="8749145" cy="205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88576" y="152400"/>
            <a:ext cx="47163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High Tower Text" pitchFamily="18" charset="0"/>
              </a:rPr>
              <a:t>The Edit Tab:</a:t>
            </a:r>
          </a:p>
        </p:txBody>
      </p:sp>
      <p:sp>
        <p:nvSpPr>
          <p:cNvPr id="11" name="Oval 10"/>
          <p:cNvSpPr/>
          <p:nvPr/>
        </p:nvSpPr>
        <p:spPr>
          <a:xfrm>
            <a:off x="1066800" y="1524000"/>
            <a:ext cx="990600" cy="8382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 rot="5400000">
            <a:off x="5410200" y="1752600"/>
            <a:ext cx="990600" cy="4038600"/>
          </a:xfrm>
          <a:prstGeom prst="rightBrace">
            <a:avLst>
              <a:gd name="adj1" fmla="val 50291"/>
              <a:gd name="adj2" fmla="val 50395"/>
            </a:avLst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" y="4459069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Put a shape around a part of your image to point it out to students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r="40264" b="77083"/>
          <a:stretch>
            <a:fillRect/>
          </a:stretch>
        </p:blipFill>
        <p:spPr bwMode="auto">
          <a:xfrm>
            <a:off x="152399" y="1447800"/>
            <a:ext cx="883227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8576" y="152400"/>
            <a:ext cx="53607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High Tower Text" pitchFamily="18" charset="0"/>
              </a:rPr>
              <a:t>The Image Tab:</a:t>
            </a:r>
          </a:p>
        </p:txBody>
      </p:sp>
      <p:sp>
        <p:nvSpPr>
          <p:cNvPr id="6" name="Oval 5"/>
          <p:cNvSpPr/>
          <p:nvPr/>
        </p:nvSpPr>
        <p:spPr>
          <a:xfrm>
            <a:off x="1905000" y="1524000"/>
            <a:ext cx="990600" cy="8382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 rot="5400000">
            <a:off x="800100" y="2933700"/>
            <a:ext cx="990600" cy="1981200"/>
          </a:xfrm>
          <a:prstGeom prst="rightBrace">
            <a:avLst>
              <a:gd name="adj1" fmla="val 37017"/>
              <a:gd name="adj2" fmla="val 50395"/>
            </a:avLst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4572000"/>
            <a:ext cx="4373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Adjust color settings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40264" b="77083"/>
          <a:stretch>
            <a:fillRect/>
          </a:stretch>
        </p:blipFill>
        <p:spPr bwMode="auto">
          <a:xfrm>
            <a:off x="152399" y="1447800"/>
            <a:ext cx="883227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8576" y="152400"/>
            <a:ext cx="53607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High Tower Text" pitchFamily="18" charset="0"/>
              </a:rPr>
              <a:t>The Image Tab:</a:t>
            </a:r>
          </a:p>
        </p:txBody>
      </p:sp>
      <p:sp>
        <p:nvSpPr>
          <p:cNvPr id="6" name="Oval 5"/>
          <p:cNvSpPr/>
          <p:nvPr/>
        </p:nvSpPr>
        <p:spPr>
          <a:xfrm>
            <a:off x="1905000" y="1524000"/>
            <a:ext cx="990600" cy="8382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90800" y="4343400"/>
            <a:ext cx="4373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Reverses colors for better contrast</a:t>
            </a:r>
          </a:p>
        </p:txBody>
      </p:sp>
      <p:sp>
        <p:nvSpPr>
          <p:cNvPr id="9" name="Oval 8"/>
          <p:cNvSpPr/>
          <p:nvPr/>
        </p:nvSpPr>
        <p:spPr>
          <a:xfrm>
            <a:off x="5486400" y="2057400"/>
            <a:ext cx="1219200" cy="10668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800600" y="3048000"/>
            <a:ext cx="1016748" cy="131038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r="40264" b="77083"/>
          <a:stretch>
            <a:fillRect/>
          </a:stretch>
        </p:blipFill>
        <p:spPr bwMode="auto">
          <a:xfrm>
            <a:off x="152399" y="1447800"/>
            <a:ext cx="883227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88576" y="152400"/>
            <a:ext cx="53607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High Tower Text" pitchFamily="18" charset="0"/>
              </a:rPr>
              <a:t>The Image Tab:</a:t>
            </a:r>
          </a:p>
        </p:txBody>
      </p:sp>
      <p:sp>
        <p:nvSpPr>
          <p:cNvPr id="12" name="Oval 11"/>
          <p:cNvSpPr/>
          <p:nvPr/>
        </p:nvSpPr>
        <p:spPr>
          <a:xfrm>
            <a:off x="1905000" y="1524000"/>
            <a:ext cx="990600" cy="8382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98808" y="4417874"/>
            <a:ext cx="5516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Add filters to count cells, increase contrast, view organelles…</a:t>
            </a:r>
          </a:p>
        </p:txBody>
      </p:sp>
      <p:sp>
        <p:nvSpPr>
          <p:cNvPr id="14" name="Oval 13"/>
          <p:cNvSpPr/>
          <p:nvPr/>
        </p:nvSpPr>
        <p:spPr>
          <a:xfrm>
            <a:off x="7620000" y="2057400"/>
            <a:ext cx="1219200" cy="10668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934200" y="3048000"/>
            <a:ext cx="1016748" cy="131038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40264" b="76042"/>
          <a:stretch>
            <a:fillRect/>
          </a:stretch>
        </p:blipFill>
        <p:spPr bwMode="auto">
          <a:xfrm>
            <a:off x="76200" y="1447800"/>
            <a:ext cx="878619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8576" y="152400"/>
            <a:ext cx="61141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High Tower Text" pitchFamily="18" charset="0"/>
              </a:rPr>
              <a:t>The Measure Tab:</a:t>
            </a:r>
          </a:p>
        </p:txBody>
      </p:sp>
      <p:sp>
        <p:nvSpPr>
          <p:cNvPr id="6" name="Oval 5"/>
          <p:cNvSpPr/>
          <p:nvPr/>
        </p:nvSpPr>
        <p:spPr>
          <a:xfrm>
            <a:off x="2667000" y="1524000"/>
            <a:ext cx="990600" cy="8382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 rot="5400000">
            <a:off x="2705100" y="1028700"/>
            <a:ext cx="990600" cy="5791200"/>
          </a:xfrm>
          <a:prstGeom prst="rightBrace">
            <a:avLst>
              <a:gd name="adj1" fmla="val 50291"/>
              <a:gd name="adj2" fmla="val 50395"/>
            </a:avLst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4572000"/>
            <a:ext cx="6781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Different shapes you can measure.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40264" b="76042"/>
          <a:stretch>
            <a:fillRect/>
          </a:stretch>
        </p:blipFill>
        <p:spPr bwMode="auto">
          <a:xfrm>
            <a:off x="76200" y="1447800"/>
            <a:ext cx="878619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8576" y="152400"/>
            <a:ext cx="61141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High Tower Text" pitchFamily="18" charset="0"/>
              </a:rPr>
              <a:t>The Measure Tab:</a:t>
            </a:r>
          </a:p>
        </p:txBody>
      </p:sp>
      <p:sp>
        <p:nvSpPr>
          <p:cNvPr id="6" name="Oval 5"/>
          <p:cNvSpPr/>
          <p:nvPr/>
        </p:nvSpPr>
        <p:spPr>
          <a:xfrm>
            <a:off x="2667000" y="1524000"/>
            <a:ext cx="990600" cy="8382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5400" y="4434588"/>
            <a:ext cx="67818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First, y</a:t>
            </a:r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ou </a:t>
            </a:r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must tell your computer how many micrometers there are in one </a:t>
            </a:r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pixel.</a:t>
            </a:r>
            <a:endParaRPr lang="en-US" sz="3600" dirty="0" smtClean="0">
              <a:solidFill>
                <a:schemeClr val="bg1"/>
              </a:solidFill>
              <a:latin typeface="High Tower Text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467600" y="1905000"/>
            <a:ext cx="1219200" cy="10668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781800" y="2895600"/>
            <a:ext cx="1016748" cy="131038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9912" t="22917" r="29722" b="11458"/>
          <a:stretch>
            <a:fillRect/>
          </a:stretch>
        </p:blipFill>
        <p:spPr bwMode="auto">
          <a:xfrm>
            <a:off x="304800" y="381000"/>
            <a:ext cx="6553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5257800"/>
            <a:ext cx="6781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Load an image you’ve taken of a calibration slide.</a:t>
            </a:r>
          </a:p>
        </p:txBody>
      </p:sp>
      <p:sp>
        <p:nvSpPr>
          <p:cNvPr id="6" name="Oval 5"/>
          <p:cNvSpPr/>
          <p:nvPr/>
        </p:nvSpPr>
        <p:spPr>
          <a:xfrm>
            <a:off x="3962400" y="2743200"/>
            <a:ext cx="1219200" cy="10668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352800" y="3733800"/>
            <a:ext cx="864348" cy="15240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576" y="152400"/>
            <a:ext cx="41120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High Tower Text" pitchFamily="18" charset="0"/>
              </a:rPr>
              <a:t>Get Started: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t="66667" r="94143" b="17708"/>
          <a:stretch>
            <a:fillRect/>
          </a:stretch>
        </p:blipFill>
        <p:spPr bwMode="auto">
          <a:xfrm>
            <a:off x="5943600" y="762000"/>
            <a:ext cx="22098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38200" y="2209800"/>
            <a:ext cx="472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High Tower Text" pitchFamily="18" charset="0"/>
              </a:rPr>
              <a:t>Open the program by clicking on this icon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419600" y="1981200"/>
            <a:ext cx="1600200" cy="11430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19912" t="22917" r="29722" b="11458"/>
          <a:stretch>
            <a:fillRect/>
          </a:stretch>
        </p:blipFill>
        <p:spPr bwMode="auto">
          <a:xfrm>
            <a:off x="304800" y="381000"/>
            <a:ext cx="6553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8600" y="5429071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Indicate what objective you’re using and how big the circle is.  Click “Calibrate.”</a:t>
            </a:r>
          </a:p>
        </p:txBody>
      </p:sp>
      <p:sp>
        <p:nvSpPr>
          <p:cNvPr id="10" name="Oval 9"/>
          <p:cNvSpPr/>
          <p:nvPr/>
        </p:nvSpPr>
        <p:spPr>
          <a:xfrm>
            <a:off x="3810000" y="3276600"/>
            <a:ext cx="2667000" cy="16764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489293" y="4177145"/>
            <a:ext cx="431052" cy="13716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32797" t="31250" r="32650" b="31250"/>
          <a:stretch>
            <a:fillRect/>
          </a:stretch>
        </p:blipFill>
        <p:spPr bwMode="auto">
          <a:xfrm>
            <a:off x="381000" y="304800"/>
            <a:ext cx="6705601" cy="409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5048071"/>
            <a:ext cx="7829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Name your settings so you can recall them.  Select “scale.”  Click “save.”  </a:t>
            </a:r>
          </a:p>
        </p:txBody>
      </p:sp>
      <p:sp>
        <p:nvSpPr>
          <p:cNvPr id="6" name="Oval 5"/>
          <p:cNvSpPr/>
          <p:nvPr/>
        </p:nvSpPr>
        <p:spPr>
          <a:xfrm>
            <a:off x="4648200" y="762000"/>
            <a:ext cx="2362200" cy="8382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781800" y="1447800"/>
            <a:ext cx="304800" cy="36576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048000" y="2438400"/>
            <a:ext cx="1066800" cy="9906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6354" t="5208" r="26794" b="28125"/>
          <a:stretch>
            <a:fillRect/>
          </a:stretch>
        </p:blipFill>
        <p:spPr bwMode="auto">
          <a:xfrm>
            <a:off x="457200" y="381000"/>
            <a:ext cx="6096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81800" y="2209800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Open the calibration table.</a:t>
            </a:r>
          </a:p>
        </p:txBody>
      </p:sp>
      <p:sp>
        <p:nvSpPr>
          <p:cNvPr id="6" name="Oval 5"/>
          <p:cNvSpPr/>
          <p:nvPr/>
        </p:nvSpPr>
        <p:spPr>
          <a:xfrm>
            <a:off x="3429000" y="914400"/>
            <a:ext cx="1371600" cy="8382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800600" y="1295400"/>
            <a:ext cx="1981200" cy="7620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85800" y="3200400"/>
            <a:ext cx="1371600" cy="8382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057400" y="3581400"/>
            <a:ext cx="1371600" cy="19812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9600" y="5505271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Select your objective lens and click “OK”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36310" t="22917" r="23280" b="35417"/>
          <a:stretch>
            <a:fillRect/>
          </a:stretch>
        </p:blipFill>
        <p:spPr bwMode="auto">
          <a:xfrm>
            <a:off x="868680" y="457200"/>
            <a:ext cx="736092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9200" y="51054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Select a measurement tool and measure away!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1000" y="1600200"/>
            <a:ext cx="37689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High Tower Text" pitchFamily="18" charset="0"/>
              </a:rPr>
              <a:t>Questions?</a:t>
            </a:r>
            <a:endParaRPr lang="en-US" sz="6000" dirty="0" smtClean="0">
              <a:solidFill>
                <a:schemeClr val="bg1"/>
              </a:solidFill>
              <a:latin typeface="High Tower Text" pitchFamily="18" charset="0"/>
            </a:endParaRPr>
          </a:p>
        </p:txBody>
      </p:sp>
      <p:pic>
        <p:nvPicPr>
          <p:cNvPr id="1028" name="Picture 4" descr="http://upload.wikimedia.org/wikipedia/commons/thumb/0/08/Tetrahymena_thermophila.png/220px-Tetrahymena_thermophila.pn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 rot="1655883">
            <a:off x="2221151" y="2949688"/>
            <a:ext cx="1999431" cy="3171826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 flipV="1">
            <a:off x="4114800" y="2590800"/>
            <a:ext cx="381000" cy="457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576" y="152400"/>
            <a:ext cx="59747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High Tower Text" pitchFamily="18" charset="0"/>
              </a:rPr>
              <a:t>The Main Screen: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53856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37530" b="73016"/>
          <a:stretch>
            <a:fillRect/>
          </a:stretch>
        </p:blipFill>
        <p:spPr bwMode="auto">
          <a:xfrm>
            <a:off x="152400" y="1274717"/>
            <a:ext cx="8870576" cy="215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8576" y="152400"/>
            <a:ext cx="45672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High Tower Text" pitchFamily="18" charset="0"/>
              </a:rPr>
              <a:t>The File Tab:</a:t>
            </a:r>
          </a:p>
        </p:txBody>
      </p:sp>
      <p:sp>
        <p:nvSpPr>
          <p:cNvPr id="6" name="Oval 5"/>
          <p:cNvSpPr/>
          <p:nvPr/>
        </p:nvSpPr>
        <p:spPr>
          <a:xfrm>
            <a:off x="152400" y="1295400"/>
            <a:ext cx="990600" cy="8382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33600" y="1828800"/>
            <a:ext cx="1219200" cy="11430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H="1">
            <a:off x="1295400" y="2804412"/>
            <a:ext cx="1016748" cy="131038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" y="4191000"/>
            <a:ext cx="8247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Click to get the live feed from your ‘scope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4100" r="70963" b="11458"/>
          <a:stretch>
            <a:fillRect/>
          </a:stretch>
        </p:blipFill>
        <p:spPr bwMode="auto">
          <a:xfrm>
            <a:off x="5562600" y="316636"/>
            <a:ext cx="3124200" cy="623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4191000" y="1676400"/>
            <a:ext cx="3352800" cy="11430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191000" y="1676400"/>
            <a:ext cx="3124200" cy="23622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191000" y="1676400"/>
            <a:ext cx="3124200" cy="23622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229100" y="1676400"/>
            <a:ext cx="3048000" cy="28956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215245" y="1704110"/>
            <a:ext cx="3290455" cy="408709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8600" y="4572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Enable all “auto” options for best picture quality.</a:t>
            </a:r>
          </a:p>
        </p:txBody>
      </p:sp>
      <p:sp>
        <p:nvSpPr>
          <p:cNvPr id="24" name="Oval 23"/>
          <p:cNvSpPr/>
          <p:nvPr/>
        </p:nvSpPr>
        <p:spPr>
          <a:xfrm>
            <a:off x="5410200" y="609600"/>
            <a:ext cx="990600" cy="8382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4100" t="3125" r="74231" b="33333"/>
          <a:stretch>
            <a:fillRect/>
          </a:stretch>
        </p:blipFill>
        <p:spPr bwMode="auto">
          <a:xfrm>
            <a:off x="533400" y="990600"/>
            <a:ext cx="2819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81000" y="2362200"/>
            <a:ext cx="990600" cy="8382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1390471"/>
            <a:ext cx="502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Capture still pictures or video.  Just click!</a:t>
            </a:r>
          </a:p>
          <a:p>
            <a:endParaRPr lang="en-US" sz="3600" dirty="0" smtClean="0">
              <a:solidFill>
                <a:schemeClr val="bg1"/>
              </a:solidFill>
              <a:latin typeface="High Tower Text" pitchFamily="18" charset="0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Or right-click the live image to capture.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r="37530" b="73016"/>
          <a:stretch>
            <a:fillRect/>
          </a:stretch>
        </p:blipFill>
        <p:spPr bwMode="auto">
          <a:xfrm>
            <a:off x="152400" y="1274717"/>
            <a:ext cx="8870576" cy="215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88576" y="152400"/>
            <a:ext cx="45672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High Tower Text" pitchFamily="18" charset="0"/>
              </a:rPr>
              <a:t>The File Tab:</a:t>
            </a:r>
          </a:p>
        </p:txBody>
      </p:sp>
      <p:sp>
        <p:nvSpPr>
          <p:cNvPr id="12" name="Oval 11"/>
          <p:cNvSpPr/>
          <p:nvPr/>
        </p:nvSpPr>
        <p:spPr>
          <a:xfrm>
            <a:off x="152400" y="1295400"/>
            <a:ext cx="990600" cy="8382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00400" y="1905000"/>
            <a:ext cx="1219200" cy="11430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>
          <a:xfrm flipH="1">
            <a:off x="2362200" y="2880612"/>
            <a:ext cx="1016748" cy="131038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8601" y="41910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Click to compare two previously-captured images side-by-side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1713" t="3125" b="9375"/>
          <a:stretch>
            <a:fillRect/>
          </a:stretch>
        </p:blipFill>
        <p:spPr bwMode="auto">
          <a:xfrm>
            <a:off x="255134" y="1592618"/>
            <a:ext cx="8355466" cy="465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543800" y="2133600"/>
            <a:ext cx="914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543800" y="3048000"/>
            <a:ext cx="914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419600" y="2514600"/>
            <a:ext cx="3429000" cy="12192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438400" y="3429000"/>
            <a:ext cx="5638800" cy="10668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1" y="2286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Drag images into comparison window to view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37530" b="73016"/>
          <a:stretch>
            <a:fillRect/>
          </a:stretch>
        </p:blipFill>
        <p:spPr bwMode="auto">
          <a:xfrm>
            <a:off x="152400" y="1274717"/>
            <a:ext cx="8870576" cy="215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8576" y="152400"/>
            <a:ext cx="45672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High Tower Text" pitchFamily="18" charset="0"/>
              </a:rPr>
              <a:t>The File Tab:</a:t>
            </a:r>
          </a:p>
        </p:txBody>
      </p:sp>
      <p:sp>
        <p:nvSpPr>
          <p:cNvPr id="6" name="Oval 5"/>
          <p:cNvSpPr/>
          <p:nvPr/>
        </p:nvSpPr>
        <p:spPr>
          <a:xfrm>
            <a:off x="152400" y="1295400"/>
            <a:ext cx="990600" cy="8382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67200" y="1828800"/>
            <a:ext cx="1219200" cy="11430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 flipH="1">
            <a:off x="3429000" y="2804412"/>
            <a:ext cx="1016748" cy="131038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4191000"/>
            <a:ext cx="8845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igh Tower Text" pitchFamily="18" charset="0"/>
              </a:rPr>
              <a:t>See where all your captured images are saved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290</Words>
  <Application>Microsoft Office PowerPoint</Application>
  <PresentationFormat>On-screen Show (4:3)</PresentationFormat>
  <Paragraphs>44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22</cp:revision>
  <dcterms:created xsi:type="dcterms:W3CDTF">2013-07-08T15:35:39Z</dcterms:created>
  <dcterms:modified xsi:type="dcterms:W3CDTF">2013-07-14T19:26:25Z</dcterms:modified>
</cp:coreProperties>
</file>